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63" r:id="rId4"/>
    <p:sldId id="261" r:id="rId5"/>
    <p:sldId id="258" r:id="rId6"/>
    <p:sldId id="264" r:id="rId7"/>
    <p:sldId id="259" r:id="rId8"/>
    <p:sldId id="266" r:id="rId9"/>
    <p:sldId id="268" r:id="rId10"/>
    <p:sldId id="270" r:id="rId11"/>
    <p:sldId id="271" r:id="rId12"/>
    <p:sldId id="272" r:id="rId13"/>
    <p:sldId id="273" r:id="rId14"/>
    <p:sldId id="269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3C9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5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51C73-87D5-4AB9-A263-BC47A8707E01}" type="datetimeFigureOut">
              <a:rPr lang="tr-TR" smtClean="0"/>
              <a:pPr/>
              <a:t>10.06.2019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03724-A85F-456B-9B22-C896CE8C05F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10.06.2019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6" y="126876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7812360" y="908720"/>
            <a:ext cx="864096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2771800" y="3212976"/>
            <a:ext cx="223224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843808" y="2636912"/>
            <a:ext cx="1080120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ikdörtgen 2"/>
          <p:cNvSpPr/>
          <p:nvPr/>
        </p:nvSpPr>
        <p:spPr>
          <a:xfrm>
            <a:off x="7812360" y="908720"/>
            <a:ext cx="864096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2843808" y="2636912"/>
            <a:ext cx="108012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771800" y="3212976"/>
            <a:ext cx="216024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ikdörtgen 2"/>
          <p:cNvSpPr/>
          <p:nvPr/>
        </p:nvSpPr>
        <p:spPr>
          <a:xfrm>
            <a:off x="7812360" y="908720"/>
            <a:ext cx="864096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2771800" y="2636912"/>
            <a:ext cx="1080120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771800" y="3212976"/>
            <a:ext cx="223224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ikdörtgen 2"/>
          <p:cNvSpPr/>
          <p:nvPr/>
        </p:nvSpPr>
        <p:spPr>
          <a:xfrm>
            <a:off x="7812360" y="908720"/>
            <a:ext cx="864096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7740352" y="836712"/>
            <a:ext cx="10081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2915816" y="3212976"/>
            <a:ext cx="2088232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915816" y="2636912"/>
            <a:ext cx="1008112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ikdörtgen 2"/>
          <p:cNvSpPr/>
          <p:nvPr/>
        </p:nvSpPr>
        <p:spPr>
          <a:xfrm>
            <a:off x="7812360" y="908720"/>
            <a:ext cx="864096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979712" y="6165304"/>
            <a:ext cx="2808312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915816" y="1844824"/>
            <a:ext cx="108012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Aşağı Ok"/>
          <p:cNvSpPr/>
          <p:nvPr/>
        </p:nvSpPr>
        <p:spPr>
          <a:xfrm>
            <a:off x="8316416" y="5661248"/>
            <a:ext cx="360040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ikdörtgen 2"/>
          <p:cNvSpPr/>
          <p:nvPr/>
        </p:nvSpPr>
        <p:spPr>
          <a:xfrm>
            <a:off x="7740352" y="620688"/>
            <a:ext cx="864096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799184" y="5013176"/>
            <a:ext cx="266429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1907704" y="6021288"/>
            <a:ext cx="22322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ikdörtgen 2"/>
          <p:cNvSpPr/>
          <p:nvPr/>
        </p:nvSpPr>
        <p:spPr>
          <a:xfrm>
            <a:off x="7812360" y="908720"/>
            <a:ext cx="864096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Sağ Ok"/>
          <p:cNvSpPr/>
          <p:nvPr/>
        </p:nvSpPr>
        <p:spPr>
          <a:xfrm>
            <a:off x="1619672" y="4149080"/>
            <a:ext cx="1080120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58412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ikdörtgen 2"/>
          <p:cNvSpPr/>
          <p:nvPr/>
        </p:nvSpPr>
        <p:spPr>
          <a:xfrm>
            <a:off x="8388424" y="908720"/>
            <a:ext cx="864096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7272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ikdörtgen 2"/>
          <p:cNvSpPr/>
          <p:nvPr/>
        </p:nvSpPr>
        <p:spPr>
          <a:xfrm>
            <a:off x="8604448" y="908720"/>
            <a:ext cx="864096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44000" cy="7315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3347864" y="3140968"/>
            <a:ext cx="504056" cy="1440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553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ikdörtgen 2"/>
          <p:cNvSpPr/>
          <p:nvPr/>
        </p:nvSpPr>
        <p:spPr>
          <a:xfrm>
            <a:off x="8316416" y="908720"/>
            <a:ext cx="864096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2123728" y="5517232"/>
            <a:ext cx="187220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Aşağı Ok"/>
          <p:cNvSpPr/>
          <p:nvPr/>
        </p:nvSpPr>
        <p:spPr>
          <a:xfrm>
            <a:off x="4067944" y="5949280"/>
            <a:ext cx="288032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NOT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tr-TR" sz="2600" b="1" dirty="0" smtClean="0"/>
              <a:t>DÖNEMLER </a:t>
            </a:r>
            <a:r>
              <a:rPr lang="tr-TR" sz="2600" b="1" dirty="0" smtClean="0"/>
              <a:t>KAYIT TARİHİ DÖNEM TARİHİ</a:t>
            </a:r>
          </a:p>
          <a:p>
            <a:r>
              <a:rPr lang="de-DE" sz="2600" b="1" dirty="0" smtClean="0"/>
              <a:t>1. DÖNEM </a:t>
            </a:r>
            <a:endParaRPr lang="tr-TR" sz="2600" b="1" dirty="0" smtClean="0"/>
          </a:p>
          <a:p>
            <a:pPr>
              <a:buNone/>
            </a:pPr>
            <a:r>
              <a:rPr lang="tr-TR" sz="2600" b="1" dirty="0" smtClean="0"/>
              <a:t> </a:t>
            </a:r>
            <a:r>
              <a:rPr lang="tr-TR" sz="2600" b="1" dirty="0" smtClean="0"/>
              <a:t>   </a:t>
            </a:r>
            <a:r>
              <a:rPr lang="de-DE" sz="2600" dirty="0" smtClean="0"/>
              <a:t>10 </a:t>
            </a:r>
            <a:r>
              <a:rPr lang="de-DE" sz="2600" dirty="0" err="1" smtClean="0"/>
              <a:t>Haziran</a:t>
            </a:r>
            <a:r>
              <a:rPr lang="de-DE" sz="2600" dirty="0" smtClean="0"/>
              <a:t> 2019 - 24 </a:t>
            </a:r>
            <a:r>
              <a:rPr lang="de-DE" sz="2600" dirty="0" err="1" smtClean="0"/>
              <a:t>Haziran</a:t>
            </a:r>
            <a:r>
              <a:rPr lang="de-DE" sz="2600" dirty="0" smtClean="0"/>
              <a:t> 2019 </a:t>
            </a:r>
            <a:endParaRPr lang="tr-TR" sz="2600" dirty="0" smtClean="0"/>
          </a:p>
          <a:p>
            <a:pPr>
              <a:buNone/>
            </a:pPr>
            <a:r>
              <a:rPr lang="tr-TR" sz="2600" dirty="0" smtClean="0"/>
              <a:t> </a:t>
            </a:r>
            <a:r>
              <a:rPr lang="tr-TR" sz="2600" dirty="0" smtClean="0"/>
              <a:t>   </a:t>
            </a:r>
            <a:r>
              <a:rPr lang="de-DE" sz="2600" dirty="0" smtClean="0"/>
              <a:t>17 </a:t>
            </a:r>
            <a:r>
              <a:rPr lang="de-DE" sz="2600" dirty="0" err="1" smtClean="0"/>
              <a:t>Haziran</a:t>
            </a:r>
            <a:r>
              <a:rPr lang="de-DE" sz="2600" dirty="0" smtClean="0"/>
              <a:t> 2019 - 12 </a:t>
            </a:r>
            <a:r>
              <a:rPr lang="de-DE" sz="2600" dirty="0" err="1" smtClean="0"/>
              <a:t>Temmuz</a:t>
            </a:r>
            <a:r>
              <a:rPr lang="de-DE" sz="2600" dirty="0" smtClean="0"/>
              <a:t> 2019</a:t>
            </a:r>
          </a:p>
          <a:p>
            <a:r>
              <a:rPr lang="tr-TR" sz="2600" b="1" dirty="0" smtClean="0"/>
              <a:t>2. DÖNEM </a:t>
            </a:r>
            <a:endParaRPr lang="tr-TR" sz="2600" b="1" dirty="0" smtClean="0"/>
          </a:p>
          <a:p>
            <a:pPr>
              <a:buNone/>
            </a:pPr>
            <a:r>
              <a:rPr lang="tr-TR" sz="2600" dirty="0" smtClean="0"/>
              <a:t> </a:t>
            </a:r>
            <a:r>
              <a:rPr lang="tr-TR" sz="2600" dirty="0" smtClean="0"/>
              <a:t>   08 </a:t>
            </a:r>
            <a:r>
              <a:rPr lang="tr-TR" sz="2600" dirty="0" smtClean="0"/>
              <a:t>Temmuz 2019 - 22 Temmuz 2019 </a:t>
            </a:r>
            <a:endParaRPr lang="tr-TR" sz="2600" dirty="0" smtClean="0"/>
          </a:p>
          <a:p>
            <a:pPr>
              <a:buNone/>
            </a:pPr>
            <a:r>
              <a:rPr lang="tr-TR" sz="2600" dirty="0" smtClean="0"/>
              <a:t> </a:t>
            </a:r>
            <a:r>
              <a:rPr lang="tr-TR" sz="2600" dirty="0" smtClean="0"/>
              <a:t>   15 </a:t>
            </a:r>
            <a:r>
              <a:rPr lang="tr-TR" sz="2600" dirty="0" smtClean="0"/>
              <a:t>Temmuz 2019 - 09 Ağustos </a:t>
            </a:r>
            <a:r>
              <a:rPr lang="tr-TR" sz="2600" dirty="0" smtClean="0"/>
              <a:t>2019</a:t>
            </a:r>
          </a:p>
          <a:p>
            <a:r>
              <a:rPr lang="tr-TR" sz="2600" dirty="0" smtClean="0"/>
              <a:t>Yaz </a:t>
            </a:r>
            <a:r>
              <a:rPr lang="tr-TR" sz="2600" dirty="0" smtClean="0"/>
              <a:t>kursları iki dönemden oluştuğundan ders açma işlemini </a:t>
            </a:r>
            <a:r>
              <a:rPr lang="tr-TR" sz="2600" dirty="0" smtClean="0"/>
              <a:t> 2. DÖNEMDE yani 8 Temmuz 2019 tarihinde tekrar  yapılıp </a:t>
            </a:r>
            <a:r>
              <a:rPr lang="tr-TR" sz="2600" smtClean="0"/>
              <a:t>onaya gönderilecektir.</a:t>
            </a:r>
            <a:endParaRPr lang="tr-TR" sz="2600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315416"/>
            <a:ext cx="9144000" cy="7315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" name="Dikdörtgen 2"/>
          <p:cNvSpPr/>
          <p:nvPr/>
        </p:nvSpPr>
        <p:spPr>
          <a:xfrm>
            <a:off x="7956376" y="548680"/>
            <a:ext cx="864096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7812360" y="620688"/>
            <a:ext cx="792088" cy="2880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Sol Ok"/>
          <p:cNvSpPr/>
          <p:nvPr/>
        </p:nvSpPr>
        <p:spPr>
          <a:xfrm>
            <a:off x="1475656" y="1700808"/>
            <a:ext cx="1152128" cy="2160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7812360" y="908720"/>
            <a:ext cx="864096" cy="2880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ikdörtgen 2"/>
          <p:cNvSpPr/>
          <p:nvPr/>
        </p:nvSpPr>
        <p:spPr>
          <a:xfrm>
            <a:off x="7956376" y="908720"/>
            <a:ext cx="864096" cy="2880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7956376" y="836712"/>
            <a:ext cx="864096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3059832" y="2348880"/>
            <a:ext cx="79208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Yukarı Ok"/>
          <p:cNvSpPr/>
          <p:nvPr/>
        </p:nvSpPr>
        <p:spPr>
          <a:xfrm>
            <a:off x="3275856" y="5085184"/>
            <a:ext cx="288032" cy="5040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-99392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7236296" y="764704"/>
            <a:ext cx="864096" cy="36004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2339752" y="2564904"/>
            <a:ext cx="86409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7812360" y="83671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2915816" y="3212976"/>
            <a:ext cx="2088232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915816" y="2636912"/>
            <a:ext cx="1008112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65</Words>
  <Application>Microsoft Office PowerPoint</Application>
  <PresentationFormat>Ekran Gösterisi (4:3)</PresentationFormat>
  <Paragraphs>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NOT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KEMAL</dc:creator>
  <cp:lastModifiedBy>user</cp:lastModifiedBy>
  <cp:revision>138</cp:revision>
  <dcterms:created xsi:type="dcterms:W3CDTF">2016-06-13T08:18:40Z</dcterms:created>
  <dcterms:modified xsi:type="dcterms:W3CDTF">2019-06-10T19:10:55Z</dcterms:modified>
</cp:coreProperties>
</file>